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Raleway" panose="020B0604020202020204" charset="0"/>
      <p:regular r:id="rId5"/>
      <p:bold r:id="rId6"/>
      <p:italic r:id="rId7"/>
      <p:boldItalic r:id="rId8"/>
    </p:embeddedFont>
    <p:embeddedFont>
      <p:font typeface="La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4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9991807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Company Report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i="1"/>
              <a:t>Romeo &amp; Juliet </a:t>
            </a:r>
            <a:r>
              <a:rPr lang="en" sz="2400"/>
              <a:t>Oral Presentation Final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0" y="-1233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Instructions: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71350" y="579725"/>
            <a:ext cx="8401200" cy="42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b="1"/>
              <a:t>After you have read your scene aloud as a group (or individual), answer the following:</a:t>
            </a:r>
          </a:p>
          <a:p>
            <a:pPr marL="457200" lvl="0" indent="-355600" rtl="0">
              <a:spcBef>
                <a:spcPts val="0"/>
              </a:spcBef>
              <a:buClr>
                <a:schemeClr val="accent1"/>
              </a:buClr>
              <a:buSzPct val="100000"/>
              <a:buAutoNum type="arabicPeriod"/>
            </a:pPr>
            <a:r>
              <a:rPr lang="en" sz="2000">
                <a:solidFill>
                  <a:schemeClr val="accent1"/>
                </a:solidFill>
              </a:rPr>
              <a:t>What happens in your scene? Outline </a:t>
            </a:r>
            <a:r>
              <a:rPr lang="en" sz="2000" b="1">
                <a:solidFill>
                  <a:schemeClr val="accent1"/>
                </a:solidFill>
              </a:rPr>
              <a:t>4</a:t>
            </a:r>
            <a:r>
              <a:rPr lang="en" sz="2000">
                <a:solidFill>
                  <a:schemeClr val="accent1"/>
                </a:solidFill>
              </a:rPr>
              <a:t> basic events.</a:t>
            </a:r>
          </a:p>
          <a:p>
            <a:pPr marL="457200" lvl="0" indent="-355600" rtl="0">
              <a:spcBef>
                <a:spcPts val="0"/>
              </a:spcBef>
              <a:buSzPct val="100000"/>
              <a:buAutoNum type="arabicPeriod"/>
            </a:pPr>
            <a:r>
              <a:rPr lang="en" sz="2000"/>
              <a:t>What do you think are the key purposes of your scene? What </a:t>
            </a:r>
            <a:r>
              <a:rPr lang="en" sz="2000" b="1"/>
              <a:t>themes </a:t>
            </a:r>
            <a:r>
              <a:rPr lang="en" sz="2000"/>
              <a:t>does it develop?</a:t>
            </a:r>
          </a:p>
          <a:p>
            <a:pPr marL="914400" lvl="1" indent="-355600" rtl="0">
              <a:spcBef>
                <a:spcPts val="0"/>
              </a:spcBef>
              <a:buSzPct val="100000"/>
              <a:buAutoNum type="alphaLcPeriod"/>
            </a:pPr>
            <a:r>
              <a:rPr lang="en" sz="2000"/>
              <a:t>Come up with at least 3 different options</a:t>
            </a:r>
          </a:p>
          <a:p>
            <a:pPr marL="457200" lvl="0" indent="-355600" rtl="0">
              <a:spcBef>
                <a:spcPts val="0"/>
              </a:spcBef>
              <a:buClr>
                <a:schemeClr val="accent1"/>
              </a:buClr>
              <a:buSzPct val="100000"/>
              <a:buAutoNum type="arabicPeriod"/>
            </a:pPr>
            <a:r>
              <a:rPr lang="en" sz="2000">
                <a:solidFill>
                  <a:schemeClr val="accent1"/>
                </a:solidFill>
              </a:rPr>
              <a:t>What time period and location would best </a:t>
            </a:r>
            <a:r>
              <a:rPr lang="en" sz="2000" i="1">
                <a:solidFill>
                  <a:schemeClr val="accent1"/>
                </a:solidFill>
              </a:rPr>
              <a:t>symbolize </a:t>
            </a:r>
            <a:r>
              <a:rPr lang="en" sz="2000">
                <a:solidFill>
                  <a:schemeClr val="accent1"/>
                </a:solidFill>
              </a:rPr>
              <a:t>the theme?</a:t>
            </a:r>
          </a:p>
          <a:p>
            <a:pPr marL="457200" lvl="0" indent="-355600" rtl="0">
              <a:spcBef>
                <a:spcPts val="0"/>
              </a:spcBef>
              <a:buSzPct val="100000"/>
              <a:buAutoNum type="arabicPeriod"/>
            </a:pPr>
            <a:r>
              <a:rPr lang="en" sz="2000"/>
              <a:t>What special effect, props, music, etc. can you use to symbolize the key purposes ?</a:t>
            </a:r>
          </a:p>
          <a:p>
            <a:pPr marL="914400" lvl="1" indent="-355600">
              <a:spcBef>
                <a:spcPts val="0"/>
              </a:spcBef>
              <a:buSzPct val="100000"/>
              <a:buAutoNum type="alphaLcPeriod"/>
            </a:pPr>
            <a:r>
              <a:rPr lang="en" sz="2000"/>
              <a:t>Come up with at least 3 different options.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On-screen Show (16:9)</PresentationFormat>
  <Paragraphs>10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Raleway</vt:lpstr>
      <vt:lpstr>Lato</vt:lpstr>
      <vt:lpstr>swiss-2</vt:lpstr>
      <vt:lpstr>Company Report</vt:lpstr>
      <vt:lpstr>Instructions: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Report</dc:title>
  <dc:creator>KEVINANNE CURMANO</dc:creator>
  <cp:lastModifiedBy>District Office Employee</cp:lastModifiedBy>
  <cp:revision>1</cp:revision>
  <dcterms:modified xsi:type="dcterms:W3CDTF">2017-05-17T14:23:59Z</dcterms:modified>
</cp:coreProperties>
</file>