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174" y="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88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4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463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4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98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0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62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638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01398-1E40-4722-BD2A-CC5005F13068}" type="datetimeFigureOut">
              <a:rPr lang="en-US" smtClean="0"/>
              <a:t>11/3/2016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71966-E8F1-4915-A733-FD36C1D29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 from Dorothea Lange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Migrant Farm Families portfolio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10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43" y="1600200"/>
            <a:ext cx="59137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937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87" y="1600200"/>
            <a:ext cx="583242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41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06" y="1600200"/>
            <a:ext cx="35175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128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All photos taken from</a:t>
            </a:r>
          </a:p>
          <a:p>
            <a:pPr marL="0" indent="0">
              <a:buNone/>
            </a:pPr>
            <a:r>
              <a:rPr lang="en-US" sz="2400" dirty="0" smtClean="0"/>
              <a:t>"The History Place - Dorothea Lange Photo Gallery: Migrant Farm 	Families." </a:t>
            </a:r>
            <a:r>
              <a:rPr lang="en-US" sz="2400" i="1" dirty="0" smtClean="0"/>
              <a:t>The History Place - Dorothea Lange Photo 	Gallery: Migrant Farm Families</a:t>
            </a:r>
            <a:r>
              <a:rPr lang="en-US" sz="2400" dirty="0" smtClean="0"/>
              <a:t>. The History Place, 2012. 	Web. 02 Nov. 2014</a:t>
            </a:r>
            <a:r>
              <a:rPr lang="en-US" sz="2400" smtClean="0"/>
              <a:t>. 	&lt;</a:t>
            </a:r>
            <a:r>
              <a:rPr lang="en-US" sz="2400" dirty="0" smtClean="0"/>
              <a:t>http://www.historyplace.com/unitedstates/lange/&gt;.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9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43" y="1600200"/>
            <a:ext cx="59137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535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742" y="1600200"/>
            <a:ext cx="580251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3408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196" y="1600200"/>
            <a:ext cx="57436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806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597" y="1600200"/>
            <a:ext cx="509680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968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329" y="1600200"/>
            <a:ext cx="575334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186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544" y="1600200"/>
            <a:ext cx="577291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47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93" y="1600200"/>
            <a:ext cx="59552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074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070" y="1600200"/>
            <a:ext cx="450785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85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24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Photos from Dorothea Lange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Durango School District 9R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 from Dorothea Lange</dc:title>
  <dc:creator>District Office Employee</dc:creator>
  <cp:lastModifiedBy>District Office Employee</cp:lastModifiedBy>
  <cp:revision>2</cp:revision>
  <dcterms:created xsi:type="dcterms:W3CDTF">2014-11-05T16:12:20Z</dcterms:created>
  <dcterms:modified xsi:type="dcterms:W3CDTF">2016-11-03T14:10:01Z</dcterms:modified>
</cp:coreProperties>
</file>