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A24F90A-B8D5-47F9-9E58-78F6511F178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55F63E6F-F438-4345-90EB-0A5977ADAB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F90A-B8D5-47F9-9E58-78F6511F178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3E6F-F438-4345-90EB-0A5977ADA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F90A-B8D5-47F9-9E58-78F6511F178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3E6F-F438-4345-90EB-0A5977ADA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F90A-B8D5-47F9-9E58-78F6511F178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3E6F-F438-4345-90EB-0A5977ADAB2D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A24F90A-B8D5-47F9-9E58-78F6511F178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3E6F-F438-4345-90EB-0A5977ADAB2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F90A-B8D5-47F9-9E58-78F6511F178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3E6F-F438-4345-90EB-0A5977ADAB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F90A-B8D5-47F9-9E58-78F6511F178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3E6F-F438-4345-90EB-0A5977ADAB2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A24F90A-B8D5-47F9-9E58-78F6511F178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3E6F-F438-4345-90EB-0A5977ADAB2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F90A-B8D5-47F9-9E58-78F6511F178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3E6F-F438-4345-90EB-0A5977ADA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A24F90A-B8D5-47F9-9E58-78F6511F178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3E6F-F438-4345-90EB-0A5977ADAB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A24F90A-B8D5-47F9-9E58-78F6511F178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3E6F-F438-4345-90EB-0A5977ADAB2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7A24F90A-B8D5-47F9-9E58-78F6511F178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55F63E6F-F438-4345-90EB-0A5977ADAB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27709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Act II Assessment Instructions</a:t>
            </a:r>
            <a:endParaRPr lang="en-US" sz="44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76200" y="1143000"/>
            <a:ext cx="8915400" cy="57150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Pick </a:t>
            </a:r>
            <a:r>
              <a:rPr lang="en-US" sz="3200" b="1" dirty="0" smtClean="0"/>
              <a:t>one </a:t>
            </a:r>
            <a:r>
              <a:rPr lang="en-US" sz="3200" dirty="0" smtClean="0"/>
              <a:t>of these characters:</a:t>
            </a:r>
          </a:p>
          <a:p>
            <a:pPr marL="0" indent="0">
              <a:buNone/>
            </a:pPr>
            <a:r>
              <a:rPr lang="en-US" sz="3300" b="1" dirty="0" smtClean="0">
                <a:solidFill>
                  <a:srgbClr val="7030A0"/>
                </a:solidFill>
              </a:rPr>
              <a:t>Friar Laurence</a:t>
            </a:r>
            <a:r>
              <a:rPr lang="en-US" sz="3300" dirty="0" smtClean="0">
                <a:solidFill>
                  <a:srgbClr val="7030A0"/>
                </a:solidFill>
              </a:rPr>
              <a:t>, </a:t>
            </a:r>
            <a:r>
              <a:rPr lang="en-US" sz="3300" b="1" dirty="0" smtClean="0">
                <a:solidFill>
                  <a:srgbClr val="FF0000"/>
                </a:solidFill>
              </a:rPr>
              <a:t>Nurse,</a:t>
            </a:r>
            <a:r>
              <a:rPr lang="en-US" sz="3300" b="1" dirty="0" smtClean="0">
                <a:solidFill>
                  <a:srgbClr val="7030A0"/>
                </a:solidFill>
              </a:rPr>
              <a:t> </a:t>
            </a:r>
            <a:r>
              <a:rPr lang="en-US" sz="3300" b="1" dirty="0" smtClean="0">
                <a:solidFill>
                  <a:srgbClr val="0070C0"/>
                </a:solidFill>
              </a:rPr>
              <a:t>Mercutio, </a:t>
            </a:r>
            <a:r>
              <a:rPr lang="en-US" sz="3300" b="1" dirty="0" smtClean="0">
                <a:solidFill>
                  <a:srgbClr val="00B050"/>
                </a:solidFill>
              </a:rPr>
              <a:t>Romeo, </a:t>
            </a:r>
            <a:r>
              <a:rPr lang="en-US" sz="3300" b="1" dirty="0" smtClean="0">
                <a:solidFill>
                  <a:srgbClr val="002060"/>
                </a:solidFill>
              </a:rPr>
              <a:t>Juliet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 smtClean="0"/>
              <a:t>Answer this prompt: 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chemeClr val="accent2"/>
                </a:solidFill>
              </a:rPr>
              <a:t>How does Shakespeare use literary elements to show important character traits about the character you’ve selected? </a:t>
            </a:r>
            <a:endParaRPr lang="en-US" sz="3200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n-US" sz="3200" dirty="0" smtClean="0"/>
              <a:t>Write an 11-sentence paragraph using </a:t>
            </a:r>
            <a:r>
              <a:rPr lang="en-US" sz="3200" b="1" i="1" dirty="0" smtClean="0"/>
              <a:t>3 different </a:t>
            </a:r>
            <a:r>
              <a:rPr lang="en-US" sz="3200" dirty="0" smtClean="0"/>
              <a:t>literary elements with a properly cited quote to show each one, and clear explanation about what the quote reveals about the character.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324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Reminders for what your paragraph should include: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TS: </a:t>
            </a:r>
            <a:r>
              <a:rPr lang="en-US" sz="2800" dirty="0" smtClean="0"/>
              <a:t>Name of text, author, character, and personality trait established in Act II. (Think descriptive adjectives.)</a:t>
            </a:r>
          </a:p>
          <a:p>
            <a:r>
              <a:rPr lang="en-US" sz="2800" b="1" dirty="0" smtClean="0">
                <a:solidFill>
                  <a:schemeClr val="accent2"/>
                </a:solidFill>
              </a:rPr>
              <a:t>CDs: </a:t>
            </a:r>
            <a:r>
              <a:rPr lang="en-US" sz="2800" dirty="0" smtClean="0"/>
              <a:t>transition for plot context into quotes from Act II. Remember an in-text citation for each quote.</a:t>
            </a:r>
          </a:p>
          <a:p>
            <a:r>
              <a:rPr lang="en-US" sz="2800" b="1" dirty="0" smtClean="0">
                <a:solidFill>
                  <a:schemeClr val="accent2"/>
                </a:solidFill>
              </a:rPr>
              <a:t>CMs: </a:t>
            </a:r>
            <a:r>
              <a:rPr lang="en-US" sz="2800" dirty="0" smtClean="0"/>
              <a:t>identify what literary device is demonstrated in the quote and how that supports your understanding of the character trait. Also explain how that character’s personality/trait is important to the play’s plot or theme.</a:t>
            </a:r>
          </a:p>
          <a:p>
            <a:r>
              <a:rPr lang="en-US" sz="2800" b="1" dirty="0" smtClean="0">
                <a:solidFill>
                  <a:schemeClr val="accent2"/>
                </a:solidFill>
              </a:rPr>
              <a:t>CS: </a:t>
            </a:r>
            <a:r>
              <a:rPr lang="en-US" sz="2800" dirty="0" smtClean="0"/>
              <a:t>wraps up the analysis of character with reflection.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198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TM01790493[[fn=SOHO]]</Template>
  <TotalTime>14</TotalTime>
  <Words>171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Soho</vt:lpstr>
      <vt:lpstr>Act II Assessment Instructions</vt:lpstr>
      <vt:lpstr>Reminders for what your paragraph should include:</vt:lpstr>
    </vt:vector>
  </TitlesOfParts>
  <Company>Durango School District 9R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 II Assessment Instructions</dc:title>
  <dc:creator>District Office Employee</dc:creator>
  <cp:lastModifiedBy>District Office Employee</cp:lastModifiedBy>
  <cp:revision>3</cp:revision>
  <dcterms:created xsi:type="dcterms:W3CDTF">2017-05-11T13:43:05Z</dcterms:created>
  <dcterms:modified xsi:type="dcterms:W3CDTF">2017-05-11T13:57:40Z</dcterms:modified>
</cp:coreProperties>
</file>